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A2B59-38BE-4F19-03D1-67C674F70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93758A-6333-7D25-806E-42A92E1D6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B95A3-635F-E0D2-545D-4E9C962A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739418-B9C4-50A0-062E-DD9822231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2421F-4852-BF00-9D87-9489851F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61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C5003-570C-0D7E-D5A3-A08C0417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7DE29F-0471-C8BA-6D3C-994EC4F8F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B51BC2-FA8D-495A-BBE1-41B4F5274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07196-29D8-8F76-E162-DB4ADCDE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B85B9-ECBC-120E-D920-6C4F1390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3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05B6CD-CB9F-F470-F409-D4F6CFD5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711B3B-1359-E38A-7885-53C3EA1AD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AC89E-55D4-03AD-1146-5C500CD8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F5A3F-11BA-9272-C19F-C02137EC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7EE7F-8A8E-EA4F-5AFA-D86BE22BA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95940-DE77-833A-ACD3-C3F7805F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255C3-38BC-DDAE-BFEC-B4E8E067A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1D57A-E44F-59A8-170E-23EF8A7E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014265-AD0C-DBAA-17ED-3F9C8665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6CE778-D42B-6AD7-ADA2-C7D48630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2C3D2A-BA5F-E764-786C-87CA7C4C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17117E-6E3C-A9CD-6A38-BE014F1A4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58DCC2-D7D1-072B-3BF6-E6A16444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AE391-AC45-1DA5-DE99-78B2C2DC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E675A0-22C9-6149-CAFD-C42FE2F1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EF392-4ED1-1849-0F4F-C3BB2E96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CA4E9-5ABB-B5C0-8C97-1FF4D063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6B3BE0-8AC5-E0BC-3C97-FAD301633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559DC5-D9D7-629C-B837-6C4C3878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31EB4E-1EF6-BEED-37FD-3EEF6E82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D659F9-46E0-6505-C352-BE993320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2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15DB0-756E-3B88-A17C-D4E9E6C00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E3EFE3-2DCD-6E4A-D6C7-F92CF0A9B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BC756A-A479-2354-A0C4-29E53F75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C394A6-3626-7048-A1C9-93828ABA6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53D394-BF11-0E08-7323-B5313946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467135-D3DE-66FC-5374-F6E2858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007A6C-FACE-5EA6-7277-91D173AF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FACD49-9497-76E2-0DEE-A52263F3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9FF96-533D-4DE3-8A60-1C70B7FB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47C993-036B-3CCE-E07A-2085150A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20A59A-1316-122F-E083-25BB5F244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DE2CF4-304D-C889-C6DF-557C6CE9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3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929CD1-E654-EBD4-3015-4CFAE7A9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DC6A1-E731-3162-0421-4B448F4E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6CF48E-B105-25F1-6A96-AA611C6F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5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8E445-8DBA-04F0-4534-057925F74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A1FE0-086E-11C0-037D-EA8DB1CA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26E83-8D52-5754-1B32-EE55DA32A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90BC46-D852-AA91-8EF7-049942C0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9D428D-9B5A-8A9B-9806-3B9286E4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D7FF3C-6044-4660-6D5E-FDCFFF3B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5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B1EBE-6A9E-EFDF-67AB-D5ABED8F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31E6F6-AAB4-C7A2-6D0B-826C05E60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F66A9C-0DCB-9719-C355-1A5844EA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CD3C5A-C1BB-CE3D-3528-DF0C7F98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F7ACF1-2FE0-C385-D756-BF9EB957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4B3A37-C1DC-CD80-23EB-141C71E1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2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CBB591-AD28-52A8-6CA8-092144200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2DD269-5164-CAC8-1A34-FA1864C9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2DD981-DCAF-FB4B-BA71-F0D059390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347CC6-6332-42E3-2094-C2DF266B9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56CA7C-155B-050B-0192-68D320AFB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EB6C2-F5D4-EA9B-5E33-578E6CD0D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125413"/>
            <a:ext cx="3914775" cy="639762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作品を作るコツ（４）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960360-0B39-E5F3-B9D1-8700B2E50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349" y="1322388"/>
            <a:ext cx="8943976" cy="847881"/>
          </a:xfrm>
        </p:spPr>
        <p:txBody>
          <a:bodyPr>
            <a:normAutofit/>
          </a:bodyPr>
          <a:lstStyle/>
          <a:p>
            <a:r>
              <a:rPr kumimoji="1" lang="ja-JP" altLang="en-US" sz="440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こまった時に、参考にする情報！</a:t>
            </a:r>
            <a:endParaRPr kumimoji="1" lang="ja-JP" altLang="en-US" sz="4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24BB94C9-5063-D112-7812-A88D3E440DE0}"/>
              </a:ext>
            </a:extLst>
          </p:cNvPr>
          <p:cNvSpPr txBox="1">
            <a:spLocks/>
          </p:cNvSpPr>
          <p:nvPr/>
        </p:nvSpPr>
        <p:spPr>
          <a:xfrm>
            <a:off x="1657349" y="2460782"/>
            <a:ext cx="10677525" cy="382413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（１）　</a:t>
            </a:r>
            <a:r>
              <a:rPr lang="ja-JP" altLang="en-US" sz="3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テキスト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には、いろいろな例がのっています。</a:t>
            </a:r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</a:t>
            </a:r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ー　今まで作ったプログラムを参考に！</a:t>
            </a:r>
            <a:endParaRPr lang="en-US" altLang="ja-JP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（２）　スクラッチの</a:t>
            </a:r>
            <a:r>
              <a:rPr lang="ja-JP" altLang="en-US" sz="3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チュートリアル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を参考にしよう。</a:t>
            </a:r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（３）　インターネットでプログラムを調べてみよう。</a:t>
            </a:r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63711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63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作品を作るコツ（４）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作品を作るコツ（１）</dc:title>
  <dc:creator>正樹 高橋</dc:creator>
  <cp:lastModifiedBy>正樹 高橋</cp:lastModifiedBy>
  <cp:revision>8</cp:revision>
  <dcterms:created xsi:type="dcterms:W3CDTF">2024-03-25T12:36:01Z</dcterms:created>
  <dcterms:modified xsi:type="dcterms:W3CDTF">2024-03-25T14:12:53Z</dcterms:modified>
</cp:coreProperties>
</file>