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A2B59-38BE-4F19-03D1-67C674F70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93758A-6333-7D25-806E-42A92E1D6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B95A3-635F-E0D2-545D-4E9C962A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739418-B9C4-50A0-062E-DD9822231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E2421F-4852-BF00-9D87-9489851F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61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C5003-570C-0D7E-D5A3-A08C0417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7DE29F-0471-C8BA-6D3C-994EC4F8F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B51BC2-FA8D-495A-BBE1-41B4F5274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307196-29D8-8F76-E162-DB4ADCDE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B85B9-ECBC-120E-D920-6C4F1390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3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05B6CD-CB9F-F470-F409-D4F6CFD5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711B3B-1359-E38A-7885-53C3EA1AD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AC89E-55D4-03AD-1146-5C500CD8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0F5A3F-11BA-9272-C19F-C02137EC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F7EE7F-8A8E-EA4F-5AFA-D86BE22BA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15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395940-DE77-833A-ACD3-C3F7805F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6255C3-38BC-DDAE-BFEC-B4E8E067A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1D57A-E44F-59A8-170E-23EF8A7E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014265-AD0C-DBAA-17ED-3F9C8665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6CE778-D42B-6AD7-ADA2-C7D48630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8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2C3D2A-BA5F-E764-786C-87CA7C4C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17117E-6E3C-A9CD-6A38-BE014F1A4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58DCC2-D7D1-072B-3BF6-E6A16444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AE391-AC45-1DA5-DE99-78B2C2DC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E675A0-22C9-6149-CAFD-C42FE2F1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6EF392-4ED1-1849-0F4F-C3BB2E966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CA4E9-5ABB-B5C0-8C97-1FF4D063E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6B3BE0-8AC5-E0BC-3C97-FAD301633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559DC5-D9D7-629C-B837-6C4C3878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31EB4E-1EF6-BEED-37FD-3EEF6E82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D659F9-46E0-6505-C352-BE993320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42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15DB0-756E-3B88-A17C-D4E9E6C00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E3EFE3-2DCD-6E4A-D6C7-F92CF0A9B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BC756A-A479-2354-A0C4-29E53F759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C394A6-3626-7048-A1C9-93828ABA6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53D394-BF11-0E08-7323-B5313946B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467135-D3DE-66FC-5374-F6E2858F7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007A6C-FACE-5EA6-7277-91D173AF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FACD49-9497-76E2-0DEE-A52263F3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11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9FF96-533D-4DE3-8A60-1C70B7FB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247C993-036B-3CCE-E07A-2085150A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20A59A-1316-122F-E083-25BB5F244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DE2CF4-304D-C889-C6DF-557C6CE9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3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929CD1-E654-EBD4-3015-4CFAE7A9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8DC6A1-E731-3162-0421-4B448F4E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6CF48E-B105-25F1-6A96-AA611C6F5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5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8E445-8DBA-04F0-4534-057925F74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A1FE0-086E-11C0-037D-EA8DB1CAA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E26E83-8D52-5754-1B32-EE55DA32A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90BC46-D852-AA91-8EF7-049942C0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9D428D-9B5A-8A9B-9806-3B9286E4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D7FF3C-6044-4660-6D5E-FDCFFF3B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5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DB1EBE-6A9E-EFDF-67AB-D5ABED8F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31E6F6-AAB4-C7A2-6D0B-826C05E601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F66A9C-0DCB-9719-C355-1A5844EA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CD3C5A-C1BB-CE3D-3528-DF0C7F98C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F7ACF1-2FE0-C385-D756-BF9EB957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4B3A37-C1DC-CD80-23EB-141C71E1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2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ACBB591-AD28-52A8-6CA8-092144200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2DD269-5164-CAC8-1A34-FA1864C9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2DD981-DCAF-FB4B-BA71-F0D059390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347CC6-6332-42E3-2094-C2DF266B9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56CA7C-155B-050B-0192-68D320AFB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7EB6C2-F5D4-EA9B-5E33-578E6CD0D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125413"/>
            <a:ext cx="3914775" cy="639762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作品を作るコツ（３）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960360-0B39-E5F3-B9D1-8700B2E50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9449" y="1028544"/>
            <a:ext cx="7620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バグを見つける時には、</a:t>
            </a:r>
            <a:endParaRPr kumimoji="1" lang="en-US" altLang="ja-JP" sz="4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「２秒待つ」の命令を入れて！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0D7A92C-2DD9-4C6D-AEE3-CD3DF979A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2947675"/>
            <a:ext cx="6143625" cy="3784912"/>
          </a:xfrm>
          <a:prstGeom prst="rect">
            <a:avLst/>
          </a:prstGeom>
        </p:spPr>
      </p:pic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E60801A4-7267-2154-6DC3-9975737A498A}"/>
              </a:ext>
            </a:extLst>
          </p:cNvPr>
          <p:cNvCxnSpPr>
            <a:cxnSpLocks/>
          </p:cNvCxnSpPr>
          <p:nvPr/>
        </p:nvCxnSpPr>
        <p:spPr>
          <a:xfrm flipH="1" flipV="1">
            <a:off x="4533900" y="3819525"/>
            <a:ext cx="1162050" cy="1238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2AB75418-201C-9B83-249C-01C03417824D}"/>
              </a:ext>
            </a:extLst>
          </p:cNvPr>
          <p:cNvCxnSpPr>
            <a:cxnSpLocks/>
          </p:cNvCxnSpPr>
          <p:nvPr/>
        </p:nvCxnSpPr>
        <p:spPr>
          <a:xfrm flipH="1" flipV="1">
            <a:off x="4362450" y="4090490"/>
            <a:ext cx="1333500" cy="43656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DE27CD2D-23BA-7528-28CC-1321E7C78660}"/>
              </a:ext>
            </a:extLst>
          </p:cNvPr>
          <p:cNvCxnSpPr>
            <a:cxnSpLocks/>
          </p:cNvCxnSpPr>
          <p:nvPr/>
        </p:nvCxnSpPr>
        <p:spPr>
          <a:xfrm flipH="1" flipV="1">
            <a:off x="4362450" y="4741365"/>
            <a:ext cx="1333500" cy="297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67C70D9B-D3C7-F3AA-998F-FEC488EC6AA3}"/>
              </a:ext>
            </a:extLst>
          </p:cNvPr>
          <p:cNvCxnSpPr>
            <a:cxnSpLocks/>
          </p:cNvCxnSpPr>
          <p:nvPr/>
        </p:nvCxnSpPr>
        <p:spPr>
          <a:xfrm flipH="1" flipV="1">
            <a:off x="4362450" y="5109681"/>
            <a:ext cx="1333500" cy="5291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90D25F85-5094-F987-E8E5-B6DD7DC20C11}"/>
              </a:ext>
            </a:extLst>
          </p:cNvPr>
          <p:cNvCxnSpPr>
            <a:cxnSpLocks/>
          </p:cNvCxnSpPr>
          <p:nvPr/>
        </p:nvCxnSpPr>
        <p:spPr>
          <a:xfrm flipH="1" flipV="1">
            <a:off x="4362450" y="5414481"/>
            <a:ext cx="1333500" cy="7958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A1A70AAC-9259-A18A-741B-1DA3DD1394D0}"/>
              </a:ext>
            </a:extLst>
          </p:cNvPr>
          <p:cNvSpPr/>
          <p:nvPr/>
        </p:nvSpPr>
        <p:spPr>
          <a:xfrm>
            <a:off x="6781800" y="3748087"/>
            <a:ext cx="495299" cy="2581275"/>
          </a:xfrm>
          <a:prstGeom prst="rightBrace">
            <a:avLst>
              <a:gd name="adj1" fmla="val 8333"/>
              <a:gd name="adj2" fmla="val 5255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11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23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作品を作るコツ（３）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作品を作るコツ（１）</dc:title>
  <dc:creator>正樹 高橋</dc:creator>
  <cp:lastModifiedBy>正樹 高橋</cp:lastModifiedBy>
  <cp:revision>6</cp:revision>
  <dcterms:created xsi:type="dcterms:W3CDTF">2024-03-25T12:36:01Z</dcterms:created>
  <dcterms:modified xsi:type="dcterms:W3CDTF">2024-03-25T13:54:07Z</dcterms:modified>
</cp:coreProperties>
</file>