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73A2B59-38BE-4F19-03D1-67C674F70D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93758A-6333-7D25-806E-42A92E1D6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6B95A3-635F-E0D2-545D-4E9C962AFA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739418-B9C4-50A0-062E-DD9822231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E2421F-4852-BF00-9D87-9489851FE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610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CC5003-570C-0D7E-D5A3-A08C04173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7DE29F-0471-C8BA-6D3C-994EC4F8F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EB51BC2-FA8D-495A-BBE1-41B4F5274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307196-29D8-8F76-E162-DB4ADCDEE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B85B9-ECBC-120E-D920-6C4F13900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936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C05B6CD-CB9F-F470-F409-D4F6CFD58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C711B3B-1359-E38A-7885-53C3EA1AD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3BAC89E-55D4-03AD-1146-5C500CD8B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0F5A3F-11BA-9272-C19F-C02137EC2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BF7EE7F-8A8E-EA4F-5AFA-D86BE22BA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71570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395940-DE77-833A-ACD3-C3F7805F0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66255C3-38BC-DDAE-BFEC-B4E8E067A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D1D57A-E44F-59A8-170E-23EF8A7EC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014265-AD0C-DBAA-17ED-3F9C86659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6CE778-D42B-6AD7-ADA2-C7D486306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88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2C3D2A-BA5F-E764-786C-87CA7C4C1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17117E-6E3C-A9CD-6A38-BE014F1A4C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158DCC2-D7D1-072B-3BF6-E6A164441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FAE391-AC45-1DA5-DE99-78B2C2DC7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DE675A0-22C9-6149-CAFD-C42FE2F10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455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6EF392-4ED1-1849-0F4F-C3BB2E966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CA4E9-5ABB-B5C0-8C97-1FF4D063E2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6B3BE0-8AC5-E0BC-3C97-FAD301633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559DC5-D9D7-629C-B837-6C4C3878B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731EB4E-1EF6-BEED-37FD-3EEF6E82F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4D659F9-46E0-6505-C352-BE993320D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426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915DB0-756E-3B88-A17C-D4E9E6C00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E3EFE3-2DCD-6E4A-D6C7-F92CF0A9B3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BC756A-A479-2354-A0C4-29E53F759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2C394A6-3626-7048-A1C9-93828ABA6D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553D394-BF11-0E08-7323-B5313946B6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E467135-D3DE-66FC-5374-F6E2858F7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007A6C-FACE-5EA6-7277-91D173AFD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A7FACD49-9497-76E2-0DEE-A52263F33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811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A9FF96-533D-4DE3-8A60-1C70B7FBB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247C993-036B-3CCE-E07A-2085150A4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F20A59A-1316-122F-E083-25BB5F244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9DE2CF4-304D-C889-C6DF-557C6CE97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733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8929CD1-E654-EBD4-3015-4CFAE7A9B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D8DC6A1-E731-3162-0421-4B448F4E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6CF48E-B105-25F1-6A96-AA611C6F5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537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68E445-8DBA-04F0-4534-057925F74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A1FE0-086E-11C0-037D-EA8DB1CAA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E26E83-8D52-5754-1B32-EE55DA32AB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690BC46-D852-AA91-8EF7-049942C0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D9D428D-9B5A-8A9B-9806-3B9286E48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ED7FF3C-6044-4660-6D5E-FDCFFF3B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451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DB1EBE-6A9E-EFDF-67AB-D5ABED8FD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831E6F6-AAB4-C7A2-6D0B-826C05E601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FF66A9C-0DCB-9719-C355-1A5844EAD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7CD3C5A-C1BB-CE3D-3528-DF0C7F98C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F7ACF1-2FE0-C385-D756-BF9EB957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B4B3A37-C1DC-CD80-23EB-141C71E12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32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ACBB591-AD28-52A8-6CA8-092144200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62DD269-5164-CAC8-1A34-FA1864C975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2DD981-DCAF-FB4B-BA71-F0D0593906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53DB8-A893-4354-9E04-A9A28BCD650B}" type="datetimeFigureOut">
              <a:rPr kumimoji="1" lang="ja-JP" altLang="en-US" smtClean="0"/>
              <a:t>2024/3/25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347CC6-6332-42E3-2094-C2DF266B94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D56CA7C-155B-050B-0192-68D320AFB8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48776-A7CF-435C-B61D-A7B74F00DC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86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7EB6C2-F5D4-EA9B-5E33-578E6CD0DC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7175" y="125413"/>
            <a:ext cx="3914775" cy="639762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作品を作るコツ（１）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960360-0B39-E5F3-B9D1-8700B2E50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4826" y="830086"/>
            <a:ext cx="7620000" cy="1655762"/>
          </a:xfrm>
        </p:spPr>
        <p:txBody>
          <a:bodyPr>
            <a:normAutofit/>
          </a:bodyPr>
          <a:lstStyle/>
          <a:p>
            <a:r>
              <a:rPr kumimoji="1" lang="ja-JP" altLang="en-US" sz="4400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作品を作るには、ネコを見ずにプログラムを見よう！</a:t>
            </a: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174FA06E-41F3-C1EF-A491-E9C4214677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3030353"/>
            <a:ext cx="5593041" cy="3742446"/>
          </a:xfrm>
          <a:prstGeom prst="rect">
            <a:avLst/>
          </a:prstGeom>
        </p:spPr>
      </p:pic>
      <p:sp>
        <p:nvSpPr>
          <p:cNvPr id="6" name="楕円 5">
            <a:extLst>
              <a:ext uri="{FF2B5EF4-FFF2-40B4-BE49-F238E27FC236}">
                <a16:creationId xmlns:a16="http://schemas.microsoft.com/office/drawing/2014/main" id="{FA6473C1-5201-056D-EB9E-478510CC65C9}"/>
              </a:ext>
            </a:extLst>
          </p:cNvPr>
          <p:cNvSpPr/>
          <p:nvPr/>
        </p:nvSpPr>
        <p:spPr>
          <a:xfrm>
            <a:off x="2114550" y="3359489"/>
            <a:ext cx="2809875" cy="279082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C2F3EED-49FE-B273-7B55-5FCD6E4DF1A1}"/>
              </a:ext>
            </a:extLst>
          </p:cNvPr>
          <p:cNvSpPr txBox="1"/>
          <p:nvPr/>
        </p:nvSpPr>
        <p:spPr>
          <a:xfrm>
            <a:off x="257175" y="2737004"/>
            <a:ext cx="7210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このプログラムを見て考えよう！</a:t>
            </a:r>
          </a:p>
        </p:txBody>
      </p:sp>
    </p:spTree>
    <p:extLst>
      <p:ext uri="{BB962C8B-B14F-4D97-AF65-F5344CB8AC3E}">
        <p14:creationId xmlns:p14="http://schemas.microsoft.com/office/powerpoint/2010/main" val="3637118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27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游ゴシック</vt:lpstr>
      <vt:lpstr>游ゴシック Light</vt:lpstr>
      <vt:lpstr>Arial</vt:lpstr>
      <vt:lpstr>Office テーマ</vt:lpstr>
      <vt:lpstr>作品を作るコツ（１）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作品を作るコツ（１）</dc:title>
  <dc:creator>正樹 高橋</dc:creator>
  <cp:lastModifiedBy>正樹 高橋</cp:lastModifiedBy>
  <cp:revision>2</cp:revision>
  <dcterms:created xsi:type="dcterms:W3CDTF">2024-03-25T12:36:01Z</dcterms:created>
  <dcterms:modified xsi:type="dcterms:W3CDTF">2024-03-25T12:52:00Z</dcterms:modified>
</cp:coreProperties>
</file>