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61" r:id="rId5"/>
    <p:sldId id="262" r:id="rId6"/>
    <p:sldId id="280" r:id="rId7"/>
    <p:sldId id="260" r:id="rId8"/>
    <p:sldId id="263" r:id="rId9"/>
    <p:sldId id="264" r:id="rId10"/>
    <p:sldId id="265" r:id="rId11"/>
    <p:sldId id="268" r:id="rId12"/>
    <p:sldId id="266" r:id="rId13"/>
    <p:sldId id="270" r:id="rId14"/>
    <p:sldId id="271" r:id="rId15"/>
    <p:sldId id="269" r:id="rId16"/>
    <p:sldId id="278" r:id="rId17"/>
    <p:sldId id="277" r:id="rId18"/>
    <p:sldId id="272" r:id="rId19"/>
    <p:sldId id="275" r:id="rId20"/>
    <p:sldId id="276" r:id="rId21"/>
    <p:sldId id="274" r:id="rId22"/>
    <p:sldId id="279" r:id="rId23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1A50537-3C9C-42AA-8902-C41B05A997D6}">
          <p14:sldIdLst>
            <p14:sldId id="256"/>
            <p14:sldId id="257"/>
            <p14:sldId id="258"/>
            <p14:sldId id="261"/>
            <p14:sldId id="262"/>
            <p14:sldId id="280"/>
            <p14:sldId id="260"/>
            <p14:sldId id="263"/>
            <p14:sldId id="264"/>
            <p14:sldId id="265"/>
            <p14:sldId id="268"/>
            <p14:sldId id="266"/>
            <p14:sldId id="270"/>
            <p14:sldId id="271"/>
            <p14:sldId id="269"/>
            <p14:sldId id="278"/>
            <p14:sldId id="277"/>
            <p14:sldId id="272"/>
            <p14:sldId id="275"/>
            <p14:sldId id="276"/>
            <p14:sldId id="274"/>
            <p14:sldId id="279"/>
          </p14:sldIdLst>
        </p14:section>
        <p14:section name="タイトルなしのセクション" id="{BA77904C-63AB-43F4-B929-97F7F935C5C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445CB-CE97-40C5-ABB0-E2A2FB8EE03B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CB4B0-C715-4795-A530-DA9545413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431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92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54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36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13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3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88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1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4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55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8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9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8CB1-7AC1-4539-9732-E0612B1D21F3}" type="datetimeFigureOut">
              <a:rPr kumimoji="1" lang="ja-JP" altLang="en-US" smtClean="0"/>
              <a:t>2025/5/17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1FB5-CB0D-4932-A570-82E6E8D4D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35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0325FCA-3772-43E8-A4DF-528046BAB7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50" y="724789"/>
            <a:ext cx="7906089" cy="5929567"/>
          </a:xfrm>
          <a:prstGeom prst="rect">
            <a:avLst/>
          </a:prstGeom>
          <a:effectLst>
            <a:glow rad="1905000">
              <a:schemeClr val="accent1">
                <a:alpha val="8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533400"/>
          </a:effectLst>
        </p:spPr>
      </p:pic>
      <p:sp>
        <p:nvSpPr>
          <p:cNvPr id="7" name="正方形/長方形 6"/>
          <p:cNvSpPr/>
          <p:nvPr/>
        </p:nvSpPr>
        <p:spPr>
          <a:xfrm>
            <a:off x="589463" y="1936014"/>
            <a:ext cx="1012530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72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八王子市立第八小学校</a:t>
            </a:r>
            <a:endParaRPr lang="ja-JP" altLang="en-US" sz="72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8767" y="404924"/>
            <a:ext cx="9025593" cy="1211225"/>
          </a:xfrm>
        </p:spPr>
        <p:txBody>
          <a:bodyPr>
            <a:noAutofit/>
          </a:bodyPr>
          <a:lstStyle/>
          <a:p>
            <a:r>
              <a:rPr kumimoji="1" lang="ja-JP" altLang="en-US" b="1" dirty="0">
                <a:ln>
                  <a:solidFill>
                    <a:srgbClr val="FFFFFF"/>
                  </a:solidFill>
                </a:ln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令和８年度入学児童対象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41721" y="4731402"/>
            <a:ext cx="5266933" cy="1316465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ja-JP" altLang="en-US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学校説明会</a:t>
            </a:r>
            <a:endParaRPr lang="ja-JP" altLang="en-US" sz="7200" dirty="0">
              <a:ln>
                <a:solidFill>
                  <a:schemeClr val="tx1"/>
                </a:solidFill>
              </a:ln>
            </a:endParaRPr>
          </a:p>
          <a:p>
            <a:pPr algn="r"/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3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6184" y="498133"/>
            <a:ext cx="5329844" cy="1108621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</a:t>
            </a: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花を咲かせる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049" y="1825625"/>
            <a:ext cx="11073161" cy="461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○内面の充実、新たな課題への挑戦</a:t>
            </a:r>
            <a:endParaRPr kumimoji="1"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5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・学びを深め、新たな課題に挑戦</a:t>
            </a:r>
            <a:endParaRPr lang="en-US" altLang="ja-JP" sz="5400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5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kumimoji="1" lang="ja-JP" altLang="en-US" sz="54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・みんなが気持ちよく過ごす環境</a:t>
            </a:r>
            <a:endParaRPr kumimoji="1" lang="en-US" altLang="ja-JP" sz="54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・食事睡眠運動、健康な生活作り</a:t>
            </a:r>
            <a:endParaRPr lang="en-US" altLang="ja-JP" sz="5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54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・助け合い・協力して課題解決</a:t>
            </a:r>
            <a:endParaRPr lang="en-US" altLang="ja-JP" sz="54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サブタイトル 9"/>
          <p:cNvSpPr txBox="1">
            <a:spLocks/>
          </p:cNvSpPr>
          <p:nvPr/>
        </p:nvSpPr>
        <p:spPr>
          <a:xfrm>
            <a:off x="5461458" y="829156"/>
            <a:ext cx="6622473" cy="66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◎未来を拓く子どもの育成</a:t>
            </a:r>
          </a:p>
        </p:txBody>
      </p:sp>
    </p:spTree>
    <p:extLst>
      <p:ext uri="{BB962C8B-B14F-4D97-AF65-F5344CB8AC3E}">
        <p14:creationId xmlns:p14="http://schemas.microsoft.com/office/powerpoint/2010/main" val="33373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5551" y="365125"/>
            <a:ext cx="5698273" cy="1325563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○小中一貫教育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05" y="1690688"/>
            <a:ext cx="5363735" cy="4464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88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</a:t>
            </a:r>
            <a:r>
              <a:rPr kumimoji="1" lang="en-US" altLang="ja-JP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</a:t>
            </a:r>
            <a:r>
              <a:rPr kumimoji="1" lang="en-US" altLang="ja-JP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台学習端末</a:t>
            </a: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活用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2" y="1958317"/>
            <a:ext cx="6222380" cy="4264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63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2032" y="376276"/>
            <a:ext cx="7291039" cy="1325563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</a:t>
            </a:r>
            <a:r>
              <a:rPr lang="en-US" altLang="ja-JP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ICT</a:t>
            </a: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機器の活用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07" y="1592630"/>
            <a:ext cx="6366288" cy="4774716"/>
          </a:xfrm>
        </p:spPr>
      </p:pic>
    </p:spTree>
    <p:extLst>
      <p:ext uri="{BB962C8B-B14F-4D97-AF65-F5344CB8AC3E}">
        <p14:creationId xmlns:p14="http://schemas.microsoft.com/office/powerpoint/2010/main" val="332912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076993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○わくわくスタディ</a:t>
            </a:r>
            <a:br>
              <a:rPr lang="en-US" altLang="ja-JP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（放課後学習教室）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0"/>
          <a:stretch/>
        </p:blipFill>
        <p:spPr bwMode="auto">
          <a:xfrm>
            <a:off x="1736035" y="2372138"/>
            <a:ext cx="8203095" cy="4306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08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○あいさつ運動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FC80764F-A52D-4FBB-A98A-1F72A8A6D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/>
        </p:blipFill>
        <p:spPr>
          <a:xfrm>
            <a:off x="2262457" y="1690688"/>
            <a:ext cx="7200231" cy="4876801"/>
          </a:xfrm>
        </p:spPr>
      </p:pic>
    </p:spTree>
    <p:extLst>
      <p:ext uri="{BB962C8B-B14F-4D97-AF65-F5344CB8AC3E}">
        <p14:creationId xmlns:p14="http://schemas.microsoft.com/office/powerpoint/2010/main" val="333298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○たてわり活動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690688"/>
            <a:ext cx="5521867" cy="4141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87" y="1690687"/>
            <a:ext cx="5574748" cy="41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4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○防災訓練（避難訓練）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8" y="2012775"/>
            <a:ext cx="4852019" cy="3639014"/>
          </a:xfrm>
          <a:prstGeom prst="rect">
            <a:avLst/>
          </a:prstGeo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2775"/>
            <a:ext cx="4852019" cy="3639014"/>
          </a:xfrm>
        </p:spPr>
      </p:pic>
    </p:spTree>
    <p:extLst>
      <p:ext uri="{BB962C8B-B14F-4D97-AF65-F5344CB8AC3E}">
        <p14:creationId xmlns:p14="http://schemas.microsoft.com/office/powerpoint/2010/main" val="170849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22195" y="248270"/>
            <a:ext cx="9144000" cy="1275149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○体験学習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817843" y="5363736"/>
            <a:ext cx="4661209" cy="964580"/>
          </a:xfrm>
        </p:spPr>
        <p:txBody>
          <a:bodyPr>
            <a:normAutofit/>
          </a:bodyPr>
          <a:lstStyle/>
          <a:p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ボッチャ</a:t>
            </a:r>
          </a:p>
        </p:txBody>
      </p:sp>
      <p:pic>
        <p:nvPicPr>
          <p:cNvPr id="6" name="図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2" y="1618203"/>
            <a:ext cx="4601650" cy="365074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94" y="1618202"/>
            <a:ext cx="4908705" cy="368152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983907" y="5299731"/>
            <a:ext cx="4518992" cy="11430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里山体験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60824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2032" y="376276"/>
            <a:ext cx="7291039" cy="1325563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○遠足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72" y="1562099"/>
            <a:ext cx="6757328" cy="50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8324" y="705949"/>
            <a:ext cx="4623262" cy="948286"/>
          </a:xfrm>
        </p:spPr>
        <p:txBody>
          <a:bodyPr>
            <a:noAutofit/>
          </a:bodyPr>
          <a:lstStyle/>
          <a:p>
            <a:r>
              <a:rPr kumimoji="1" lang="ja-JP" altLang="en-US" sz="60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青い目の人形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678978" y="706582"/>
            <a:ext cx="4371109" cy="947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百年桜</a:t>
            </a:r>
          </a:p>
        </p:txBody>
      </p:sp>
      <p:pic>
        <p:nvPicPr>
          <p:cNvPr id="10" name="図 9" descr="メアリーとベッキー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7" b="8552"/>
          <a:stretch/>
        </p:blipFill>
        <p:spPr bwMode="auto">
          <a:xfrm>
            <a:off x="835936" y="2121569"/>
            <a:ext cx="4843042" cy="4033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図 11" descr="百年桜１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6986" y="2121569"/>
            <a:ext cx="4817326" cy="4033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6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2032" y="376276"/>
            <a:ext cx="7291039" cy="1325563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○体育学習発表会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2605" r="1248" b="4371"/>
          <a:stretch/>
        </p:blipFill>
        <p:spPr>
          <a:xfrm>
            <a:off x="1965867" y="1518745"/>
            <a:ext cx="7063368" cy="49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6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6842" y="376276"/>
            <a:ext cx="9410700" cy="1325563"/>
          </a:xfrm>
        </p:spPr>
        <p:txBody>
          <a:bodyPr>
            <a:normAutofit fontScale="90000"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○展覧会・音楽会・学習発表会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4D3913-F7EE-4DCF-AE4C-58CFD5E12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1731" r="-1343" b="17630"/>
          <a:stretch/>
        </p:blipFill>
        <p:spPr>
          <a:xfrm>
            <a:off x="1889972" y="1568026"/>
            <a:ext cx="8175084" cy="49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7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334537"/>
            <a:ext cx="10515600" cy="61108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◎今後の予定</a:t>
            </a: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6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○就学時健康診断</a:t>
            </a:r>
            <a:endParaRPr kumimoji="1" lang="en-US" altLang="ja-JP" sz="60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6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令和７年</a:t>
            </a:r>
            <a:r>
              <a:rPr lang="en-US" altLang="ja-JP" sz="6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6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6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  <a:r>
              <a:rPr lang="ja-JP" altLang="en-US" sz="6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日（木）</a:t>
            </a:r>
            <a:endParaRPr lang="en-US" altLang="ja-JP" sz="600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60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○新</a:t>
            </a:r>
            <a:r>
              <a:rPr kumimoji="1" lang="en-US" altLang="ja-JP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年生保護者説明会</a:t>
            </a:r>
            <a:endParaRPr kumimoji="1" lang="en-US" altLang="ja-JP" sz="6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令和</a:t>
            </a:r>
            <a:r>
              <a:rPr lang="en-US" altLang="ja-JP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日（火）</a:t>
            </a:r>
            <a:endParaRPr lang="en-US" altLang="ja-JP" sz="6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sz="6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42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◎教育目標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68730" y="1792374"/>
            <a:ext cx="4390506" cy="299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0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○かしこく</a:t>
            </a:r>
            <a:endParaRPr lang="en-US" altLang="ja-JP" sz="6000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6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</a:t>
            </a:r>
            <a:r>
              <a:rPr kumimoji="1" lang="ja-JP" altLang="en-US" sz="6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豊かに</a:t>
            </a:r>
            <a:endParaRPr kumimoji="1" lang="en-US" altLang="ja-JP" sz="60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○たくましく</a:t>
            </a:r>
            <a:endParaRPr lang="en-US" altLang="ja-JP" sz="6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968730" y="4655128"/>
            <a:ext cx="6668194" cy="1205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○みんなと生きる子</a:t>
            </a: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636924" y="1720764"/>
            <a:ext cx="2101736" cy="299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60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（知）</a:t>
            </a:r>
            <a:endParaRPr lang="en-US" altLang="ja-JP" sz="6000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60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（徳）</a:t>
            </a:r>
            <a:endParaRPr lang="en-US" altLang="ja-JP" sz="60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6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（体）</a:t>
            </a: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636924" y="4625052"/>
            <a:ext cx="2518756" cy="101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（共生）</a:t>
            </a:r>
            <a:endParaRPr lang="en-US" altLang="ja-JP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◎教育目標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1062643" y="1604355"/>
            <a:ext cx="9494521" cy="4613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校　歌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若葉がかおり　ほころぶ桜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新たないのち　生まれくる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愛のしらべのハーモニー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かしこい子どもが　とびまわる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みんなと生きる子　八小の子ども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7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◎教育目標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1062643" y="1604355"/>
            <a:ext cx="9494521" cy="4613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校　歌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若葉がかおり　ほころぶ桜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新たないのち　生まれくる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4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愛のしらべのハーモニー</a:t>
            </a:r>
            <a:endParaRPr lang="en-US" altLang="ja-JP" sz="4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かしこい子どもが　とびまわる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みんなと生きる子　八小の子ども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402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898" y="605342"/>
            <a:ext cx="6506094" cy="957450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○学校経営方針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サブタイトル 9"/>
          <p:cNvSpPr txBox="1">
            <a:spLocks/>
          </p:cNvSpPr>
          <p:nvPr/>
        </p:nvSpPr>
        <p:spPr>
          <a:xfrm>
            <a:off x="802176" y="1651196"/>
            <a:ext cx="10785765" cy="1102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72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◎未来を拓く子の育成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7" y="2842565"/>
            <a:ext cx="4723476" cy="354260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34" y="2842565"/>
            <a:ext cx="4739861" cy="35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898" y="605342"/>
            <a:ext cx="5558444" cy="957450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○学校経営方針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サブタイトル 9"/>
          <p:cNvSpPr>
            <a:spLocks noGrp="1"/>
          </p:cNvSpPr>
          <p:nvPr>
            <p:ph type="subTitle" idx="1"/>
          </p:nvPr>
        </p:nvSpPr>
        <p:spPr>
          <a:xfrm>
            <a:off x="5997632" y="4913470"/>
            <a:ext cx="3990109" cy="1102965"/>
          </a:xfrm>
        </p:spPr>
        <p:txBody>
          <a:bodyPr anchor="ctr">
            <a:normAutofit/>
          </a:bodyPr>
          <a:lstStyle/>
          <a:p>
            <a:pPr algn="l"/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</a:t>
            </a: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根を張る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849283" y="1562792"/>
            <a:ext cx="4979324" cy="4937760"/>
            <a:chOff x="4161631" y="2406996"/>
            <a:chExt cx="3650615" cy="3206058"/>
          </a:xfrm>
        </p:grpSpPr>
        <p:pic>
          <p:nvPicPr>
            <p:cNvPr id="8" name="図 7" descr="地平線のイラスト（土・背景素材）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631" y="3709324"/>
              <a:ext cx="3650615" cy="190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図 6" descr="桜の木のイラスト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347" y="2406996"/>
              <a:ext cx="2950210" cy="2533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サブタイトル 9"/>
          <p:cNvSpPr txBox="1">
            <a:spLocks/>
          </p:cNvSpPr>
          <p:nvPr/>
        </p:nvSpPr>
        <p:spPr>
          <a:xfrm>
            <a:off x="5997632" y="3437855"/>
            <a:ext cx="4688378" cy="110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◎枝を伸ばす</a:t>
            </a:r>
          </a:p>
        </p:txBody>
      </p:sp>
      <p:sp>
        <p:nvSpPr>
          <p:cNvPr id="12" name="サブタイトル 9"/>
          <p:cNvSpPr txBox="1">
            <a:spLocks/>
          </p:cNvSpPr>
          <p:nvPr/>
        </p:nvSpPr>
        <p:spPr>
          <a:xfrm>
            <a:off x="5997632" y="1872823"/>
            <a:ext cx="5295208" cy="110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◎花を咲かせる</a:t>
            </a:r>
          </a:p>
        </p:txBody>
      </p:sp>
      <p:sp>
        <p:nvSpPr>
          <p:cNvPr id="13" name="サブタイトル 9"/>
          <p:cNvSpPr txBox="1">
            <a:spLocks/>
          </p:cNvSpPr>
          <p:nvPr/>
        </p:nvSpPr>
        <p:spPr>
          <a:xfrm>
            <a:off x="5461458" y="829156"/>
            <a:ext cx="6622473" cy="66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◎未来を拓く子どもの育成</a:t>
            </a:r>
          </a:p>
        </p:txBody>
      </p:sp>
    </p:spTree>
    <p:extLst>
      <p:ext uri="{BB962C8B-B14F-4D97-AF65-F5344CB8AC3E}">
        <p14:creationId xmlns:p14="http://schemas.microsoft.com/office/powerpoint/2010/main" val="207350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◎根を張る</a:t>
            </a:r>
            <a:endParaRPr kumimoji="1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8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○</a:t>
            </a:r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成長に必要な土台作り</a:t>
            </a:r>
            <a:endParaRPr kumimoji="1"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5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・基礎的・基本的な学力</a:t>
            </a:r>
            <a:endParaRPr lang="en-US" altLang="ja-JP" sz="5400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5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sz="54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・基本的な生活習慣</a:t>
            </a:r>
            <a:endParaRPr kumimoji="1" lang="en-US" altLang="ja-JP" sz="54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・健康で過ごすための体作り</a:t>
            </a:r>
            <a:endParaRPr lang="en-US" altLang="ja-JP" sz="5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54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・人とかかわる素地</a:t>
            </a:r>
            <a:endParaRPr lang="en-US" altLang="ja-JP" sz="54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サブタイトル 9"/>
          <p:cNvSpPr txBox="1">
            <a:spLocks/>
          </p:cNvSpPr>
          <p:nvPr/>
        </p:nvSpPr>
        <p:spPr>
          <a:xfrm>
            <a:off x="4731327" y="766331"/>
            <a:ext cx="6622473" cy="66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◎未来を拓く子の育成</a:t>
            </a:r>
          </a:p>
        </p:txBody>
      </p:sp>
    </p:spTree>
    <p:extLst>
      <p:ext uri="{BB962C8B-B14F-4D97-AF65-F5344CB8AC3E}">
        <p14:creationId xmlns:p14="http://schemas.microsoft.com/office/powerpoint/2010/main" val="25668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</a:t>
            </a:r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枝を伸ばす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6409" y="1825625"/>
            <a:ext cx="11184674" cy="4628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○</a:t>
            </a:r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成長を実感しながら、幅を広げる</a:t>
            </a:r>
            <a:endParaRPr kumimoji="1"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5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・人とかかわり学びを広げる</a:t>
            </a:r>
            <a:endParaRPr lang="en-US" altLang="ja-JP" sz="5400" dirty="0">
              <a:solidFill>
                <a:srgbClr val="00B0F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5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kumimoji="1" lang="ja-JP" altLang="en-US" sz="54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・自ら判断して行動する</a:t>
            </a:r>
            <a:endParaRPr kumimoji="1" lang="en-US" altLang="ja-JP" sz="54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・すすんで体を鍛える</a:t>
            </a:r>
            <a:endParaRPr lang="en-US" altLang="ja-JP" sz="5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54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・コミュニケーション能力の向上</a:t>
            </a:r>
            <a:endParaRPr lang="en-US" altLang="ja-JP" sz="54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サブタイトル 9"/>
          <p:cNvSpPr txBox="1">
            <a:spLocks/>
          </p:cNvSpPr>
          <p:nvPr/>
        </p:nvSpPr>
        <p:spPr>
          <a:xfrm>
            <a:off x="5328454" y="766331"/>
            <a:ext cx="6622473" cy="66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◎未来を拓く子の育成</a:t>
            </a:r>
          </a:p>
        </p:txBody>
      </p:sp>
    </p:spTree>
    <p:extLst>
      <p:ext uri="{BB962C8B-B14F-4D97-AF65-F5344CB8AC3E}">
        <p14:creationId xmlns:p14="http://schemas.microsoft.com/office/powerpoint/2010/main" val="25951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444</Words>
  <Application>Microsoft Office PowerPoint</Application>
  <PresentationFormat>ワイド画面</PresentationFormat>
  <Paragraphs>77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HGP創英角ﾎﾟｯﾌﾟ体</vt:lpstr>
      <vt:lpstr>游ゴシック</vt:lpstr>
      <vt:lpstr>游ゴシック Light</vt:lpstr>
      <vt:lpstr>Arial</vt:lpstr>
      <vt:lpstr>Office テーマ</vt:lpstr>
      <vt:lpstr>令和８年度入学児童対象</vt:lpstr>
      <vt:lpstr>青い目の人形</vt:lpstr>
      <vt:lpstr>◎教育目標</vt:lpstr>
      <vt:lpstr>◎教育目標</vt:lpstr>
      <vt:lpstr>◎教育目標</vt:lpstr>
      <vt:lpstr>○学校経営方針</vt:lpstr>
      <vt:lpstr>○学校経営方針</vt:lpstr>
      <vt:lpstr>◎根を張る</vt:lpstr>
      <vt:lpstr>◎枝を伸ばす</vt:lpstr>
      <vt:lpstr>◎花を咲かせる</vt:lpstr>
      <vt:lpstr>○小中一貫教育</vt:lpstr>
      <vt:lpstr>○1人1台学習端末活用</vt:lpstr>
      <vt:lpstr>○ICT機器の活用</vt:lpstr>
      <vt:lpstr>○わくわくスタディ 　　　　　　　　（放課後学習教室）</vt:lpstr>
      <vt:lpstr>○あいさつ運動</vt:lpstr>
      <vt:lpstr>○たてわり活動</vt:lpstr>
      <vt:lpstr>○防災訓練（避難訓練）</vt:lpstr>
      <vt:lpstr>○体験学習</vt:lpstr>
      <vt:lpstr>○遠足</vt:lpstr>
      <vt:lpstr>○体育学習発表会</vt:lpstr>
      <vt:lpstr>○展覧会・音楽会・学習発表会</vt:lpstr>
      <vt:lpstr>PowerPoint プレゼンテーション</vt:lpstr>
    </vt:vector>
  </TitlesOfParts>
  <Company>八王子市教育委員会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令和６年度入学児童対象</dc:title>
  <dc:creator>八王子市教育委員会</dc:creator>
  <cp:lastModifiedBy>高澤　善幸</cp:lastModifiedBy>
  <cp:revision>35</cp:revision>
  <cp:lastPrinted>2023-05-18T10:55:26Z</cp:lastPrinted>
  <dcterms:created xsi:type="dcterms:W3CDTF">2023-05-18T02:34:26Z</dcterms:created>
  <dcterms:modified xsi:type="dcterms:W3CDTF">2025-05-17T00:54:48Z</dcterms:modified>
</cp:coreProperties>
</file>